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3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EF98FBA-76EE-DA76-4CB7-96B75999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332943"/>
            <a:ext cx="12050807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B5DA21-A5EC-127E-D2ED-E22C31564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323416"/>
            <a:ext cx="12098438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865E75-870C-2671-30A9-807EDC10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128127"/>
            <a:ext cx="12098438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ADE254-637D-ADEF-C7F0-0B63507A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118600"/>
            <a:ext cx="10545647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7425B9-F73D-B4AC-C54C-F294B0D20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7" y="42390"/>
            <a:ext cx="1036464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B8D62E-F716-471D-E7B6-D8E70FD91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7" y="0"/>
            <a:ext cx="11577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03DE5F-9EEB-4553-F923-075E25684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2" y="0"/>
            <a:ext cx="11581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F92173D-0F1F-FAD1-CCA7-9EC2A058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37679"/>
            <a:ext cx="11879333" cy="638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491FCE-DD04-36C0-4C32-D7C91427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1" y="0"/>
            <a:ext cx="112497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A15626-D8D4-4FE5-0FAA-3855D578C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3" y="0"/>
            <a:ext cx="12092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3B05057-FBB5-C133-9724-F3EB7FEE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3" y="1304181"/>
            <a:ext cx="7629289" cy="410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E082AE-5BA7-9375-9F3C-64A06F4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11" y="0"/>
            <a:ext cx="11329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D8986-5EF4-9C63-C486-4197047CA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84" y="0"/>
            <a:ext cx="11477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7481-64AB-6B07-7AD4-F513B11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2BD060-62FC-4E14-B3A0-8E087AC3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93" y="0"/>
            <a:ext cx="11859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938-90A9-099A-0230-1C2393D5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1B21CDC-CA5A-B473-E8DB-F3137634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61442"/>
            <a:ext cx="11850754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A0B-1403-C117-114E-F459DBD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39D749-FFDC-5C06-FB44-E17A292A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1" y="28100"/>
            <a:ext cx="12098438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9679-30FB-73DD-5481-F54F1B5E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79008A-D045-B148-5159-59DA91A4F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41" y="0"/>
            <a:ext cx="11709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5004-8693-8194-763D-0A5BC79D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7124F3B-80E4-1F87-57D0-3545D277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" y="0"/>
            <a:ext cx="12047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DE26-8E61-22F5-0C76-E8020540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ECAD8DB-DCFE-4436-ECDC-DE13CF8A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761"/>
            <a:ext cx="12192000" cy="67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0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BC60-7506-9A85-DC07-841E57B1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31AE83-11BE-637D-0744-E7C75F12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0" y="0"/>
            <a:ext cx="1206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2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3E77-8842-1486-4386-79B39949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74128E-FFD4-09D9-E2D0-5B3A035B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84"/>
            <a:ext cx="12192000" cy="653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B203168-DBD8-8029-5E06-6A2C67DE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00" y="980733"/>
            <a:ext cx="11298040" cy="425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6176-69AF-6E68-DB36-276D908D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5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7A62-112C-3262-982B-5C90E7F6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3153C2-FEF3-DCF7-43F8-804351ED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" y="0"/>
            <a:ext cx="12146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1D1-6440-6775-270A-8C9A9CB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98979E-5388-4A76-5960-37E6E95D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251969"/>
            <a:ext cx="10183646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E7D-A400-82B5-752E-0C302AAA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6D841E5-740F-AF82-0BD4-2F3C9FB2F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194811"/>
            <a:ext cx="12184175" cy="64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1B34-5329-051D-AF68-2FDD5EF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D9EAFD6-9A1E-7FD6-D542-986F029BB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88"/>
            <a:ext cx="12192000" cy="633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6E44-7489-39B3-81FB-B1A5F34E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35788E-2917-13C4-79DA-1E77F2D09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45"/>
            <a:ext cx="12192000" cy="66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2A0-C59C-089E-DCE9-529F9FA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5FC527-C994-40AC-4374-E6C54A62D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71"/>
            <a:ext cx="12192000" cy="6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79A2-CEF2-AA78-3395-33B2E7B4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935408-5608-0218-C8E0-5F97AB545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195" y="0"/>
            <a:ext cx="9863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0FB2-E576-EEB7-4473-3BD740EF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2CE16-F317-A573-8E79-80BC702AC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940" y="4284"/>
            <a:ext cx="9450119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6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F71-1C5A-033F-A6D8-4E214517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BE5044-782A-38F4-554B-4204C2FBF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94" y="0"/>
            <a:ext cx="1190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5B33E4-05D9-EDFE-72F7-C9B31AE2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1614234"/>
            <a:ext cx="7697274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790-0BBB-616D-A084-E79D45A5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F2C7A5E-C3AB-F9B5-7498-D89D14D12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8100"/>
            <a:ext cx="11326806" cy="68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3211-27E0-28FB-0265-2BDD1E23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494B9C-C8E2-F7CB-3FB1-1D0C7FE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78" y="0"/>
            <a:ext cx="11387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ECDA-0EDE-7A53-B644-EC1C7CF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D50132-E355-4C3E-67CA-22A2309A4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6" y="0"/>
            <a:ext cx="11478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F8C-5F83-D767-6425-2A20E1CF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E7EA4A-33AB-BCA5-DA04-50D6DF544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46" y="0"/>
            <a:ext cx="11773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8210-69D8-2F9F-D024-1EAF2BF6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371B36-C52F-E30E-AF18-D858831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35"/>
            <a:ext cx="12192000" cy="67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8557-D368-E307-EB43-35E38764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07ADB7D-AFD2-E7A9-655E-348D02A69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42" y="0"/>
            <a:ext cx="118235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8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6972-B0B7-1E1C-9BEC-00F181FB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1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F1BE-CA4E-DDB5-E0C7-9F13A536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7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946-1702-B95B-3B7A-6CE26A1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12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D4CE-FAAB-E394-11D6-0E358E83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A3F166-3182-B94E-0675-53D35B74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61469"/>
            <a:ext cx="11336332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C56E39-8E3C-64AB-F08D-652A0C97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937865"/>
            <a:ext cx="7030431" cy="498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1A46A7-3F4D-7815-DDF7-14F8F0BE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5738"/>
            <a:ext cx="12192000" cy="55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AD9E27-25C2-0F3C-4E09-CD717947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0" y="251969"/>
            <a:ext cx="12069859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724BA1-5B89-BA9B-5BA0-8F750B643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499653"/>
            <a:ext cx="12184175" cy="585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0</Words>
  <Application>Microsoft Office PowerPoint</Application>
  <PresentationFormat>와이드스크린</PresentationFormat>
  <Paragraphs>0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3</cp:revision>
  <dcterms:created xsi:type="dcterms:W3CDTF">2025-05-21T01:49:46Z</dcterms:created>
  <dcterms:modified xsi:type="dcterms:W3CDTF">2025-05-22T09:55:06Z</dcterms:modified>
</cp:coreProperties>
</file>